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73ef3ed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73ef3ed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5ebe2b566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5ebe2b566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8466cc82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8466cc82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5ebe2b566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5ebe2b566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73ef3ede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73ef3ede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73ef3ede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73ef3ede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Intelligent Auto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Python Hobbits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Shift from Conventional to SDV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75" y="1331712"/>
            <a:ext cx="2480074" cy="248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 b="20108" l="13237" r="13222" t="17014"/>
          <a:stretch/>
        </p:blipFill>
        <p:spPr>
          <a:xfrm>
            <a:off x="5976100" y="1684298"/>
            <a:ext cx="2781350" cy="16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3116225" y="2452925"/>
            <a:ext cx="2648400" cy="928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2871575" y="2184725"/>
            <a:ext cx="2955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Modern sensing features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487350" y="3230100"/>
            <a:ext cx="1411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Connectivity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3301775" y="3619925"/>
            <a:ext cx="227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Periodical updates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357450" y="1805300"/>
            <a:ext cx="16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Vehicle insights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522781" y="1063500"/>
            <a:ext cx="27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</a:t>
            </a: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400400" y="316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49975"/>
            <a:ext cx="3467225" cy="16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575" y="3471475"/>
            <a:ext cx="347650" cy="34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5"/>
          <p:cNvCxnSpPr>
            <a:stCxn id="106" idx="0"/>
          </p:cNvCxnSpPr>
          <p:nvPr/>
        </p:nvCxnSpPr>
        <p:spPr>
          <a:xfrm rot="10800000">
            <a:off x="1026700" y="2597575"/>
            <a:ext cx="482700" cy="8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5"/>
          <p:cNvSpPr txBox="1"/>
          <p:nvPr/>
        </p:nvSpPr>
        <p:spPr>
          <a:xfrm>
            <a:off x="225850" y="2268900"/>
            <a:ext cx="22791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Vehicle dynamics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" name="Google Shape;109;p15"/>
          <p:cNvCxnSpPr/>
          <p:nvPr/>
        </p:nvCxnSpPr>
        <p:spPr>
          <a:xfrm flipH="1" rot="10800000">
            <a:off x="1889025" y="2351050"/>
            <a:ext cx="1016400" cy="7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5"/>
          <p:cNvSpPr txBox="1"/>
          <p:nvPr/>
        </p:nvSpPr>
        <p:spPr>
          <a:xfrm>
            <a:off x="2359675" y="1878900"/>
            <a:ext cx="22791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Traffic detection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571700" y="1066325"/>
            <a:ext cx="22791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Stability App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832875" y="1066325"/>
            <a:ext cx="22791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Vehicle Health App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432450" y="1066325"/>
            <a:ext cx="22791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Collision detection App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155625" y="1066325"/>
            <a:ext cx="22791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Long distance drive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523600" y="1057450"/>
            <a:ext cx="1108800" cy="42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1801775" y="1017725"/>
            <a:ext cx="1392838" cy="420900"/>
          </a:xfrm>
          <a:prstGeom prst="flowChart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3315240" y="1017725"/>
            <a:ext cx="1641050" cy="420900"/>
          </a:xfrm>
          <a:prstGeom prst="flowChart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5076927" y="1017725"/>
            <a:ext cx="1641050" cy="420900"/>
          </a:xfrm>
          <a:prstGeom prst="flowChart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6893777" y="1057475"/>
            <a:ext cx="1641050" cy="420900"/>
          </a:xfrm>
          <a:prstGeom prst="flowChart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Traffic Sign detection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400400" y="923975"/>
            <a:ext cx="8572500" cy="687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1375" y="215575"/>
            <a:ext cx="928100" cy="92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5"/>
          <p:cNvCxnSpPr/>
          <p:nvPr/>
        </p:nvCxnSpPr>
        <p:spPr>
          <a:xfrm flipH="1" rot="10800000">
            <a:off x="1016375" y="1642550"/>
            <a:ext cx="277200" cy="6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5"/>
          <p:cNvCxnSpPr/>
          <p:nvPr/>
        </p:nvCxnSpPr>
        <p:spPr>
          <a:xfrm flipH="1" rot="10800000">
            <a:off x="2917425" y="1683725"/>
            <a:ext cx="111300" cy="2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5"/>
          <p:cNvCxnSpPr/>
          <p:nvPr/>
        </p:nvCxnSpPr>
        <p:spPr>
          <a:xfrm>
            <a:off x="5547250" y="1611875"/>
            <a:ext cx="1402800" cy="6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5"/>
          <p:cNvSpPr/>
          <p:nvPr/>
        </p:nvSpPr>
        <p:spPr>
          <a:xfrm>
            <a:off x="6623375" y="2230775"/>
            <a:ext cx="928200" cy="42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HMI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5"/>
          <p:cNvCxnSpPr>
            <a:endCxn id="127" idx="0"/>
          </p:cNvCxnSpPr>
          <p:nvPr/>
        </p:nvCxnSpPr>
        <p:spPr>
          <a:xfrm>
            <a:off x="4405012" y="1609226"/>
            <a:ext cx="8544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7" name="Google Shape;12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154" y="2850926"/>
            <a:ext cx="2638516" cy="159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4312000" y="4187150"/>
            <a:ext cx="2104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Ankaios Dashboard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775" y="1828204"/>
            <a:ext cx="721578" cy="2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6438" y="1717266"/>
            <a:ext cx="721578" cy="2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75" y="1885025"/>
            <a:ext cx="6425452" cy="301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180175" y="203275"/>
            <a:ext cx="8206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 Stability App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123275" y="1251475"/>
            <a:ext cx="4873700" cy="26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129" y="3790850"/>
            <a:ext cx="1234825" cy="12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47761">
            <a:off x="7315129" y="2660275"/>
            <a:ext cx="1234824" cy="123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84808">
            <a:off x="7257579" y="1518050"/>
            <a:ext cx="1234824" cy="123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81373">
            <a:off x="7315129" y="283225"/>
            <a:ext cx="1234825" cy="12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268250" y="839750"/>
            <a:ext cx="2462700" cy="2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Yaw rate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Steering Angle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Lateral acceleration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2833550" y="1098500"/>
            <a:ext cx="954900" cy="24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3965500" y="934250"/>
            <a:ext cx="27282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 the vehicle stable or not?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116625" y="170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Collision detection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25" y="879850"/>
            <a:ext cx="4345175" cy="265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755" y="927275"/>
            <a:ext cx="4345175" cy="265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025" y="1467375"/>
            <a:ext cx="1063951" cy="9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175" y="1950625"/>
            <a:ext cx="1063951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87450" y="3802400"/>
            <a:ext cx="89691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Region of interest in front of vehicle is splitted into 2 zones:</a:t>
            </a:r>
            <a:b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89213" y="34611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Safer distance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5619475" y="35085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Warning distance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1756450" y="4114150"/>
            <a:ext cx="2649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Safer distance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Warning distance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311700" y="102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Collision Detection</a:t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200" cy="230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4">
            <a:alphaModFix/>
          </a:blip>
          <a:srcRect b="0" l="26340" r="0" t="25506"/>
          <a:stretch/>
        </p:blipFill>
        <p:spPr>
          <a:xfrm>
            <a:off x="195050" y="629525"/>
            <a:ext cx="3649848" cy="18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HMI - Simulated</a:t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50" y="1017800"/>
            <a:ext cx="5605476" cy="35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